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2260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 autoAdjust="0"/>
    <p:restoredTop sz="94608" autoAdjust="0"/>
  </p:normalViewPr>
  <p:slideViewPr>
    <p:cSldViewPr snapToGrid="0">
      <p:cViewPr>
        <p:scale>
          <a:sx n="75" d="100"/>
          <a:sy n="75" d="100"/>
        </p:scale>
        <p:origin x="979" y="149"/>
      </p:cViewPr>
      <p:guideLst>
        <p:guide orient="horz" pos="2160"/>
        <p:guide orient="horz" pos="22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/>
          <p:cNvGrpSpPr>
            <a:grpSpLocks/>
          </p:cNvGrpSpPr>
          <p:nvPr/>
        </p:nvGrpSpPr>
        <p:grpSpPr bwMode="auto">
          <a:xfrm>
            <a:off x="0" y="-7938"/>
            <a:ext cx="12192000" cy="6865938"/>
            <a:chOff x="0" y="-8467"/>
            <a:chExt cx="12192000" cy="6866467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9371013" y="-528"/>
              <a:ext cx="1219200" cy="6858528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>
              <a:off x="7424738" y="3681168"/>
              <a:ext cx="4764087" cy="3176832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ectangle 23"/>
            <p:cNvSpPr/>
            <p:nvPr/>
          </p:nvSpPr>
          <p:spPr>
            <a:xfrm>
              <a:off x="9182100" y="-8467"/>
              <a:ext cx="3006725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25"/>
            <p:cNvSpPr/>
            <p:nvPr/>
          </p:nvSpPr>
          <p:spPr>
            <a:xfrm>
              <a:off x="9602788" y="-8467"/>
              <a:ext cx="2589212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Isosceles Triangle 8"/>
            <p:cNvSpPr/>
            <p:nvPr/>
          </p:nvSpPr>
          <p:spPr>
            <a:xfrm>
              <a:off x="8932863" y="3047706"/>
              <a:ext cx="3259137" cy="3810294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27"/>
            <p:cNvSpPr/>
            <p:nvPr/>
          </p:nvSpPr>
          <p:spPr>
            <a:xfrm>
              <a:off x="9334500" y="-8467"/>
              <a:ext cx="2854325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28"/>
            <p:cNvSpPr/>
            <p:nvPr/>
          </p:nvSpPr>
          <p:spPr>
            <a:xfrm>
              <a:off x="10898188" y="-8467"/>
              <a:ext cx="1290637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9"/>
            <p:cNvSpPr/>
            <p:nvPr/>
          </p:nvSpPr>
          <p:spPr>
            <a:xfrm>
              <a:off x="10939463" y="-8467"/>
              <a:ext cx="1249362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/>
            <p:cNvSpPr/>
            <p:nvPr/>
          </p:nvSpPr>
          <p:spPr>
            <a:xfrm>
              <a:off x="10371138" y="3589086"/>
              <a:ext cx="1817687" cy="326891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/>
            <p:cNvSpPr/>
            <p:nvPr/>
          </p:nvSpPr>
          <p:spPr>
            <a:xfrm rot="10800000">
              <a:off x="0" y="-528"/>
              <a:ext cx="842963" cy="5666225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BCFCE4-1919-4E7E-B426-4AAA4C807A25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A2B61C-6DEE-443A-8FBC-32140693BD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18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2000A4-6C8F-4392-98DF-6E1BE1E79B45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797418-AC67-4CB2-BF5D-7B9D529D07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107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7"/>
          <p:cNvSpPr txBox="1">
            <a:spLocks noChangeArrowheads="1"/>
          </p:cNvSpPr>
          <p:nvPr/>
        </p:nvSpPr>
        <p:spPr bwMode="auto">
          <a:xfrm>
            <a:off x="541338" y="790575"/>
            <a:ext cx="609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en-US" altLang="en-US" sz="8000">
                <a:solidFill>
                  <a:schemeClr val="accent1"/>
                </a:solidFill>
                <a:latin typeface="Arial" panose="020B0604020202020204" pitchFamily="34" charset="0"/>
              </a:rPr>
              <a:t>“</a:t>
            </a:r>
          </a:p>
        </p:txBody>
      </p:sp>
      <p:sp>
        <p:nvSpPr>
          <p:cNvPr id="6" name="TextBox 18"/>
          <p:cNvSpPr txBox="1">
            <a:spLocks noChangeArrowheads="1"/>
          </p:cNvSpPr>
          <p:nvPr/>
        </p:nvSpPr>
        <p:spPr bwMode="auto">
          <a:xfrm>
            <a:off x="8893175" y="2886075"/>
            <a:ext cx="6096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en-US" altLang="en-US" sz="8000">
                <a:solidFill>
                  <a:schemeClr val="accent1"/>
                </a:solidFill>
                <a:latin typeface="Arial" panose="020B0604020202020204" pitchFamily="34" charset="0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35A320-BFB2-49F9-B92E-1462F7BDE814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24A13E-0F73-4DF3-87CA-B248C78D42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017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8E09D1-0A1F-45A2-9E5E-211C43D276CC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57ED84-0D4A-47AF-973B-AC183DA982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995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7"/>
          <p:cNvSpPr txBox="1">
            <a:spLocks noChangeArrowheads="1"/>
          </p:cNvSpPr>
          <p:nvPr/>
        </p:nvSpPr>
        <p:spPr bwMode="auto">
          <a:xfrm>
            <a:off x="541338" y="790575"/>
            <a:ext cx="609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en-US" altLang="en-US" sz="8000">
                <a:solidFill>
                  <a:schemeClr val="accent1"/>
                </a:solidFill>
                <a:latin typeface="Arial" panose="020B0604020202020204" pitchFamily="34" charset="0"/>
              </a:rPr>
              <a:t>“</a:t>
            </a:r>
          </a:p>
        </p:txBody>
      </p:sp>
      <p:sp>
        <p:nvSpPr>
          <p:cNvPr id="6" name="TextBox 18"/>
          <p:cNvSpPr txBox="1">
            <a:spLocks noChangeArrowheads="1"/>
          </p:cNvSpPr>
          <p:nvPr/>
        </p:nvSpPr>
        <p:spPr bwMode="auto">
          <a:xfrm>
            <a:off x="8893175" y="2886075"/>
            <a:ext cx="6096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/>
            <a:r>
              <a:rPr lang="en-US" altLang="en-US" sz="8000">
                <a:solidFill>
                  <a:schemeClr val="accent1"/>
                </a:solidFill>
                <a:latin typeface="Arial" panose="020B0604020202020204" pitchFamily="34" charset="0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FEC753-48FE-4720-91F0-3542C348C629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165ED1-E2D9-419A-BE55-453931C1CD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0840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822CFE-19A5-40A1-8FAD-1EC3B81C13E2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21BA5-ADD4-4858-B73B-676B35CD17D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165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2B93F1-DFB3-4513-90E0-21276DA263EA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4F9154-8AD4-41E6-823B-AFC08EA276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62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6C5E68-2FBB-4BA3-911D-1C5C505711F8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44709F-0DBE-4957-82A3-F4A0FADDB1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01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71860F-255C-4C93-8155-A931CBAE559F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83CDC2-7D3B-4C7A-B125-52D1FA06D7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23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DB4D75-F4A4-4AC5-AD37-AB916084EEEC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2C8898-0308-4F8B-93CE-A91BA62F0D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65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0C57A9-8FF9-4DCC-8E1C-403053B363F3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DD2BFA-1F15-4CD7-98AA-5B2209AC5B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30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31015A-D416-44A1-B397-8259BAE8626B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C1DD31-AA1D-4E4D-BE90-737B2DB11F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7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4E13FA-EC16-48A3-88D5-D4D7C05F0E74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A8C455-CE3A-415D-B1A1-0350979897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609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624BB3-BA05-4813-A355-2F7E03FC543B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411AD7-9250-4556-8B34-D3C559C2A3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11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980F67-E119-46DC-A0BB-2378B2475CB6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881DE5-FDC6-4386-9AD8-158985027E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070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6E94E3-7A46-4304-9D8E-9203AA31742B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52B178-92C3-44AB-A9D6-7A2B210F9B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40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7"/>
          <p:cNvGrpSpPr>
            <a:grpSpLocks/>
          </p:cNvGrpSpPr>
          <p:nvPr/>
        </p:nvGrpSpPr>
        <p:grpSpPr bwMode="auto">
          <a:xfrm>
            <a:off x="0" y="-7938"/>
            <a:ext cx="12192000" cy="6865938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3" y="-528"/>
              <a:ext cx="1219200" cy="6858528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4738" y="3681168"/>
              <a:ext cx="4764087" cy="3176832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2100" y="-8467"/>
              <a:ext cx="3006725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2788" y="-8467"/>
              <a:ext cx="2589212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863" y="3047706"/>
              <a:ext cx="3259137" cy="3810294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5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188" y="-8467"/>
              <a:ext cx="1290637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9463" y="-8467"/>
              <a:ext cx="1249362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138" y="3589086"/>
              <a:ext cx="1817687" cy="326891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2981"/>
              <a:ext cx="449263" cy="2845019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677863" y="609600"/>
            <a:ext cx="8596312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77863" y="2160588"/>
            <a:ext cx="8596312" cy="3881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663" y="6042025"/>
            <a:ext cx="9112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2F97027-0751-4ABF-AE8A-4D08B6909896}" type="datetimeFigureOut">
              <a:rPr lang="en-US"/>
              <a:pPr>
                <a:defRPr/>
              </a:pPr>
              <a:t>10/20/2022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863" y="6042025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89963" y="6042025"/>
            <a:ext cx="6842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accent1"/>
                </a:solidFill>
                <a:latin typeface="+mn-lt"/>
              </a:defRPr>
            </a:lvl1pPr>
          </a:lstStyle>
          <a:p>
            <a:pPr>
              <a:defRPr/>
            </a:pPr>
            <a:fld id="{7CFA83FD-856E-474A-AB9D-14E805A741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4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5" r:id="rId11"/>
    <p:sldLayoutId id="2147483680" r:id="rId12"/>
    <p:sldLayoutId id="2147483686" r:id="rId13"/>
    <p:sldLayoutId id="2147483681" r:id="rId14"/>
    <p:sldLayoutId id="2147483682" r:id="rId15"/>
    <p:sldLayoutId id="2147483683" r:id="rId16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Trebuchet MS" panose="020B0603020202020204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Trebuchet MS" panose="020B0603020202020204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Trebuchet MS" panose="020B0603020202020204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1"/>
          </a:solidFill>
          <a:latin typeface="Trebuchet MS" panose="020B060302020202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fontAlgn="base" hangingPunct="1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fontAlgn="base" hangingPunct="1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600" kern="1200">
          <a:solidFill>
            <a:srgbClr val="FFFFFF"/>
          </a:solidFill>
          <a:latin typeface="+mn-lt"/>
          <a:ea typeface="+mn-ea"/>
          <a:cs typeface="+mn-cs"/>
        </a:defRPr>
      </a:lvl2pPr>
      <a:lvl3pPr marL="1143000" indent="-228600" algn="l" defTabSz="457200" rtl="0" eaLnBrk="1" fontAlgn="base" hangingPunct="1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400" kern="1200">
          <a:solidFill>
            <a:srgbClr val="FFFFFF"/>
          </a:solidFill>
          <a:latin typeface="+mn-lt"/>
          <a:ea typeface="+mn-ea"/>
          <a:cs typeface="+mn-cs"/>
        </a:defRPr>
      </a:lvl3pPr>
      <a:lvl4pPr marL="1600200" indent="-228600" algn="l" defTabSz="457200" rtl="0" eaLnBrk="1" fontAlgn="base" hangingPunct="1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200" kern="1200">
          <a:solidFill>
            <a:srgbClr val="FFFFFF"/>
          </a:solidFill>
          <a:latin typeface="+mn-lt"/>
          <a:ea typeface="+mn-ea"/>
          <a:cs typeface="+mn-cs"/>
        </a:defRPr>
      </a:lvl4pPr>
      <a:lvl5pPr marL="2057400" indent="-228600" algn="l" defTabSz="457200" rtl="0" eaLnBrk="1" fontAlgn="base" hangingPunct="1">
        <a:spcBef>
          <a:spcPts val="10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2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ctrTitle"/>
          </p:nvPr>
        </p:nvSpPr>
        <p:spPr>
          <a:xfrm>
            <a:off x="980916" y="1682750"/>
            <a:ext cx="8818880" cy="1646238"/>
          </a:xfrm>
        </p:spPr>
        <p:txBody>
          <a:bodyPr/>
          <a:lstStyle/>
          <a:p>
            <a:pPr algn="ctr"/>
            <a:r>
              <a:rPr lang="en-US" altLang="en-US" smtClean="0"/>
              <a:t>Project</a:t>
            </a:r>
            <a:br>
              <a:rPr lang="en-US" altLang="en-US" smtClean="0"/>
            </a:br>
            <a:r>
              <a:rPr lang="en-US" alt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trang web sử dụng HTML,CSS,DOM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6538" y="3328988"/>
            <a:ext cx="7767637" cy="1096962"/>
          </a:xfrm>
        </p:spPr>
        <p:txBody>
          <a:bodyPr rtlCol="0">
            <a:normAutofit/>
          </a:bodyPr>
          <a:lstStyle/>
          <a:p>
            <a:pPr algn="ctr" fontAlgn="auto">
              <a:spcAft>
                <a:spcPts val="0"/>
              </a:spcAft>
              <a:buFont typeface="Wingdings 3" charset="2"/>
              <a:buNone/>
              <a:defRPr/>
            </a:pPr>
            <a:endParaRPr lang="en-US" smtClean="0"/>
          </a:p>
          <a:p>
            <a:pPr algn="ctr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i="1" u="sng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i="1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u="sng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tiếng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 bwMode="auto">
          <a:xfrm>
            <a:off x="5239512" y="5337620"/>
            <a:ext cx="4104767" cy="1096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0" indent="0" algn="r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None/>
              <a:defRPr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Aft>
                <a:spcPts val="0"/>
              </a:spcAft>
              <a:buFont typeface="Wingdings 3" charset="2"/>
              <a:buNone/>
              <a:defRPr/>
            </a:pPr>
            <a:endParaRPr lang="en-US" smtClean="0"/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i="1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 thực hiện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	Phùng Đức Anh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i="1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			JS09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8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2" grpId="0"/>
      <p:bldP spid="3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3854450" cy="725488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2. Giao diện đăng kí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11425"/>
            <a:ext cx="5699125" cy="2651125"/>
          </a:xfrm>
        </p:spPr>
        <p:txBody>
          <a:bodyPr rtlCol="0"/>
          <a:lstStyle/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2.2. Lưu dữ liệu trên Local Storage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Sau khi các điều kiện đều thỏa mãn sẽ 	tiến hành lưu dữ liệu người dùng nhập 	vào lên </a:t>
            </a:r>
            <a:r>
              <a:rPr lang="en-US" sz="2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 Storage 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 key là 	“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</p:txBody>
      </p:sp>
      <p:pic>
        <p:nvPicPr>
          <p:cNvPr id="15364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"/>
          <a:stretch>
            <a:fillRect/>
          </a:stretch>
        </p:blipFill>
        <p:spPr>
          <a:xfrm>
            <a:off x="6799263" y="722313"/>
            <a:ext cx="4797425" cy="555942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3854450" cy="725488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2. Giao diện đăng kí</a:t>
            </a:r>
          </a:p>
        </p:txBody>
      </p:sp>
      <p:sp>
        <p:nvSpPr>
          <p:cNvPr id="16387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11425"/>
            <a:ext cx="5699125" cy="2651125"/>
          </a:xfrm>
        </p:spPr>
        <p:txBody>
          <a:bodyPr/>
          <a:lstStyle/>
          <a:p>
            <a:pPr algn="just"/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2.3. Tính năng ẩn hiện mật khẩu</a:t>
            </a:r>
          </a:p>
          <a:p>
            <a:pPr algn="just"/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-Thực hiện </a:t>
            </a:r>
            <a:r>
              <a:rPr lang="en-US" altLang="en-US" sz="2400" smtClean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ẩn</a:t>
            </a: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và </a:t>
            </a:r>
            <a:r>
              <a:rPr lang="en-US" altLang="en-US" sz="2400" smtClean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password </a:t>
            </a: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 	người dùng kiểm tra.</a:t>
            </a:r>
          </a:p>
        </p:txBody>
      </p:sp>
      <p:pic>
        <p:nvPicPr>
          <p:cNvPr id="16388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46" t="10918" r="36543" b="17804"/>
          <a:stretch>
            <a:fillRect/>
          </a:stretch>
        </p:blipFill>
        <p:spPr>
          <a:xfrm>
            <a:off x="7137400" y="820738"/>
            <a:ext cx="3516313" cy="5259387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3854450" cy="725488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2. Giao diện đăng kí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11425"/>
            <a:ext cx="5699125" cy="3267075"/>
          </a:xfrm>
        </p:spPr>
        <p:txBody>
          <a:bodyPr rtlCol="0">
            <a:normAutofit lnSpcReduction="10000"/>
          </a:bodyPr>
          <a:lstStyle/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2.4. Chuyển trang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Màn hình đăng kí có 3 nút chuyển trang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Chuyển sang màn hình 			đăng nhập.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Cancel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Chuyển về trang giới thiệu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Khi có tài khoản rồi 			click vào sẽ chuyển sang trang màn 			hình </a:t>
            </a:r>
            <a:r>
              <a:rPr lang="en-US" sz="2400" smtClean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7412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46" t="10918" r="36543" b="17804"/>
          <a:stretch>
            <a:fillRect/>
          </a:stretch>
        </p:blipFill>
        <p:spPr>
          <a:xfrm>
            <a:off x="7137400" y="820738"/>
            <a:ext cx="3516313" cy="5259387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4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4122737" cy="725488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</a:t>
            </a:r>
            <a:r>
              <a:rPr 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 nhập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252345"/>
            <a:ext cx="5805233" cy="3267075"/>
          </a:xfrm>
        </p:spPr>
        <p:txBody>
          <a:bodyPr rtlCol="0">
            <a:normAutofit/>
          </a:bodyPr>
          <a:lstStyle/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Lấy dữ liệu trên Local và kiểm tra dữ liệu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- Gọi dữ liệu đã lưu trữ trên </a:t>
            </a:r>
            <a:r>
              <a:rPr lang="en-US" sz="2400" smtClean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khi 	mới đăng kí xong về.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So sánh dữ liệu người dùng nhập vào 	với dữ liệu trên </a:t>
            </a:r>
            <a:r>
              <a:rPr lang="en-US" sz="2400" smtClean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có ăn khớp hay 	không.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557" t="10958" r="38655" b="29812"/>
          <a:stretch/>
        </p:blipFill>
        <p:spPr>
          <a:xfrm>
            <a:off x="6806375" y="822960"/>
            <a:ext cx="4362347" cy="542544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4122737" cy="725488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</a:t>
            </a:r>
            <a:r>
              <a:rPr 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 nhập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72385"/>
            <a:ext cx="6119177" cy="3310255"/>
          </a:xfrm>
        </p:spPr>
        <p:txBody>
          <a:bodyPr rtlCol="0">
            <a:noAutofit/>
          </a:bodyPr>
          <a:lstStyle/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3.1. Lấy dữ liệu trên Local và kiểm tra dữ liệu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- Nếu dữ liệu không đúng sẽ hiện các thanh 	thông báo </a:t>
            </a:r>
            <a:r>
              <a:rPr lang="en-US" sz="240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màu đỏ 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 để nhắc người dùng.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478" t="10617" r="38508" b="29952"/>
          <a:stretch/>
        </p:blipFill>
        <p:spPr>
          <a:xfrm>
            <a:off x="7129780" y="966883"/>
            <a:ext cx="4249420" cy="525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202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4122737" cy="725488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</a:t>
            </a:r>
            <a:r>
              <a:rPr 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 nhập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11425"/>
            <a:ext cx="6119177" cy="3267075"/>
          </a:xfrm>
        </p:spPr>
        <p:txBody>
          <a:bodyPr rtlCol="0">
            <a:normAutofit/>
          </a:bodyPr>
          <a:lstStyle/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3.2. Tính năng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Remember me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- Khi người dùng tích vào ô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Remember me 	</a:t>
            </a:r>
            <a:r>
              <a:rPr 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sẽ lưu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username</a:t>
            </a:r>
            <a:r>
              <a:rPr 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và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của người dùng. 	Khi đăng nhập lần tiếp theo sẽ chỉ phải điền 	mật khẩu.</a:t>
            </a:r>
          </a:p>
        </p:txBody>
      </p:sp>
      <p:pic>
        <p:nvPicPr>
          <p:cNvPr id="9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557" t="10958" r="38655" b="29812"/>
          <a:stretch/>
        </p:blipFill>
        <p:spPr>
          <a:xfrm>
            <a:off x="7091477" y="615950"/>
            <a:ext cx="4444454" cy="552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7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4122737" cy="725488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</a:t>
            </a:r>
            <a:r>
              <a:rPr 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 nhập</a:t>
            </a:r>
            <a:endParaRPr lang="en-U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11425"/>
            <a:ext cx="6119177" cy="3267075"/>
          </a:xfrm>
        </p:spPr>
        <p:txBody>
          <a:bodyPr rtlCol="0">
            <a:normAutofit/>
          </a:bodyPr>
          <a:lstStyle/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3.3. Chuyển trang</a:t>
            </a:r>
            <a:endParaRPr lang="en-US" sz="2400" smtClean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- Có 3 nút chuyển trang: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Chuyển đến trang chủ khi dữ liệu 	nhập vào trùng khớp với dữ liệu trên </a:t>
            </a:r>
            <a:r>
              <a:rPr lang="en-US" sz="2400" smtClean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Cancel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Chuyển về trang giới thiệu.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Chuyển sang giao diện đăng kí.</a:t>
            </a:r>
            <a:endParaRPr lang="en-US" sz="240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557" t="10958" r="38655" b="29812"/>
          <a:stretch/>
        </p:blipFill>
        <p:spPr>
          <a:xfrm>
            <a:off x="7091477" y="605790"/>
            <a:ext cx="4444454" cy="552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391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8"/>
          <p:cNvSpPr>
            <a:spLocks noGrp="1"/>
          </p:cNvSpPr>
          <p:nvPr>
            <p:ph type="title"/>
          </p:nvPr>
        </p:nvSpPr>
        <p:spPr>
          <a:xfrm>
            <a:off x="960438" y="2338388"/>
            <a:ext cx="8596312" cy="1320800"/>
          </a:xfrm>
        </p:spPr>
        <p:txBody>
          <a:bodyPr/>
          <a:lstStyle/>
          <a:p>
            <a:pPr algn="ctr"/>
            <a:r>
              <a:rPr lang="en-US" alt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II</a:t>
            </a:r>
            <a: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27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GIAO DIỆN GIỚI THIỆU TRANG</a:t>
            </a:r>
          </a:p>
        </p:txBody>
      </p:sp>
    </p:spTree>
    <p:extLst>
      <p:ext uri="{BB962C8B-B14F-4D97-AF65-F5344CB8AC3E}">
        <p14:creationId xmlns:p14="http://schemas.microsoft.com/office/powerpoint/2010/main" val="1134688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Tạo giao diện trang web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5903" y="1425644"/>
            <a:ext cx="8583859" cy="482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57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/>
          <p:cNvSpPr>
            <a:spLocks noGrp="1"/>
          </p:cNvSpPr>
          <p:nvPr>
            <p:ph idx="1"/>
          </p:nvPr>
        </p:nvSpPr>
        <p:spPr>
          <a:xfrm>
            <a:off x="677862" y="1712068"/>
            <a:ext cx="9331899" cy="4329958"/>
          </a:xfrm>
        </p:spPr>
        <p:txBody>
          <a:bodyPr/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1.1. Thanh menu trình độ khóa học</a:t>
            </a:r>
          </a:p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 Trên thanh menu trình độ khóa học bao gồm các khóa học từ cơ bản 	đến nâng cao.</a:t>
            </a:r>
          </a:p>
          <a:p>
            <a:pPr marL="0" indent="0" algn="just">
              <a:buNone/>
            </a:pP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Thêm vào đó có các mục từ vựng tiếng Hán Nhật và các bài kiểm tra 	trình độ.</a:t>
            </a:r>
          </a:p>
          <a:p>
            <a:pPr marL="457200" lvl="1" indent="0">
              <a:buNone/>
            </a:pP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7"/>
          <p:cNvSpPr>
            <a:spLocks noGrp="1"/>
          </p:cNvSpPr>
          <p:nvPr>
            <p:ph type="title"/>
          </p:nvPr>
        </p:nvSpPr>
        <p:spPr>
          <a:xfrm>
            <a:off x="677862" y="551776"/>
            <a:ext cx="8596312" cy="528535"/>
          </a:xfrm>
        </p:spPr>
        <p:txBody>
          <a:bodyPr/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Tạo giao diện trang web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13"/>
          <p:cNvPicPr>
            <a:picLocks noChangeAspect="1"/>
          </p:cNvPicPr>
          <p:nvPr/>
        </p:nvPicPr>
        <p:blipFill rotWithShape="1">
          <a:blip r:embed="rId2"/>
          <a:srcRect r="227" b="84801"/>
          <a:stretch/>
        </p:blipFill>
        <p:spPr bwMode="auto">
          <a:xfrm>
            <a:off x="1345785" y="2447048"/>
            <a:ext cx="8518062" cy="72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0004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8"/>
          <p:cNvSpPr>
            <a:spLocks noGrp="1"/>
          </p:cNvSpPr>
          <p:nvPr>
            <p:ph type="title"/>
          </p:nvPr>
        </p:nvSpPr>
        <p:spPr>
          <a:xfrm>
            <a:off x="677863" y="609600"/>
            <a:ext cx="8596312" cy="898525"/>
          </a:xfrm>
        </p:spPr>
        <p:txBody>
          <a:bodyPr/>
          <a:lstStyle/>
          <a:p>
            <a:pPr algn="ctr"/>
            <a: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MỤC LỤC</a:t>
            </a:r>
            <a:endParaRPr lang="en-US" altLang="en-US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47" name="Content Placeholder 9"/>
          <p:cNvSpPr>
            <a:spLocks noGrp="1"/>
          </p:cNvSpPr>
          <p:nvPr>
            <p:ph idx="1"/>
          </p:nvPr>
        </p:nvSpPr>
        <p:spPr>
          <a:xfrm>
            <a:off x="1951038" y="1508124"/>
            <a:ext cx="7477442" cy="4760595"/>
          </a:xfrm>
        </p:spPr>
        <p:txBody>
          <a:bodyPr/>
          <a:lstStyle/>
          <a:p>
            <a:pPr algn="just"/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I:  THIẾT KẾ GIAO DIỆN GIỚI THIỆU TRANG</a:t>
            </a:r>
          </a:p>
          <a:p>
            <a:pPr lvl="1" algn="just">
              <a:buFont typeface="Wingdings" panose="05000000000000000000" pitchFamily="2" charset="2"/>
              <a:buChar char="q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Trang giới thiệu</a:t>
            </a:r>
          </a:p>
          <a:p>
            <a:pPr lvl="1" algn="just">
              <a:buFont typeface="Wingdings" panose="05000000000000000000" pitchFamily="2" charset="2"/>
              <a:buChar char="q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Giao diện đăng kí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2.1. Kiểm tra thông tin người dùng nhập vào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2.2. Lưu dữ liệu lên Local Storage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2.3. Tính năng ẩn hiện mật khẩu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2.4. Chuyển trang</a:t>
            </a:r>
          </a:p>
          <a:p>
            <a:pPr lvl="1" algn="just">
              <a:buFont typeface="Wingdings" panose="05000000000000000000" pitchFamily="2" charset="2"/>
              <a:buChar char="q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Giao diện đăng nhập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3.1. Lấy thông tin trên Local Storage và kiểm tra dữ liệu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3.2. Tính năng remember me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3.3. Chuyển trang</a:t>
            </a:r>
          </a:p>
          <a:p>
            <a:pPr algn="just">
              <a:buFont typeface="Wingdings" panose="05000000000000000000" pitchFamily="2" charset="2"/>
              <a:buChar char="v"/>
            </a:pPr>
            <a:endParaRPr lang="en-US" altLang="en-US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>
          <a:xfrm>
            <a:off x="697318" y="466928"/>
            <a:ext cx="8596312" cy="753351"/>
          </a:xfrm>
        </p:spPr>
        <p:txBody>
          <a:bodyPr/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Tạo giao diện trang web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5"/>
          <p:cNvSpPr txBox="1">
            <a:spLocks/>
          </p:cNvSpPr>
          <p:nvPr/>
        </p:nvSpPr>
        <p:spPr bwMode="auto">
          <a:xfrm>
            <a:off x="677862" y="1712067"/>
            <a:ext cx="9331899" cy="4542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1.2. Tính năng tra cứu từ điển</a:t>
            </a:r>
          </a:p>
          <a:p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Font typeface="Wingdings 3" panose="05040102010807070707" pitchFamily="18" charset="2"/>
              <a:buNone/>
            </a:pP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8819" y="2397939"/>
            <a:ext cx="6589984" cy="370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23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546968"/>
            <a:ext cx="3854528" cy="763444"/>
          </a:xfrm>
        </p:spPr>
        <p:txBody>
          <a:bodyPr>
            <a:normAutofit/>
          </a:bodyPr>
          <a:lstStyle/>
          <a:p>
            <a:r>
              <a:rPr 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1.3. Liên hệ vs admin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3068899"/>
            <a:ext cx="3854528" cy="870804"/>
          </a:xfrm>
        </p:spPr>
        <p:txBody>
          <a:bodyPr>
            <a:noAutofit/>
          </a:bodyPr>
          <a:lstStyle/>
          <a:p>
            <a:pPr algn="just"/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Thêm chức năng click vào sẽ liên hệ tới admin qua các công cụ </a:t>
            </a:r>
            <a:r>
              <a:rPr lang="en-US" sz="20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</a:t>
            </a:r>
            <a:endParaRPr lang="en-US" sz="200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7"/>
          <p:cNvSpPr txBox="1">
            <a:spLocks/>
          </p:cNvSpPr>
          <p:nvPr/>
        </p:nvSpPr>
        <p:spPr bwMode="auto">
          <a:xfrm>
            <a:off x="677862" y="551776"/>
            <a:ext cx="8596312" cy="528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Tạo giao diện trang web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5" t="74066" r="84892"/>
          <a:stretch/>
        </p:blipFill>
        <p:spPr>
          <a:xfrm>
            <a:off x="6152070" y="1794075"/>
            <a:ext cx="3351829" cy="325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44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>
          <a:xfrm>
            <a:off x="697318" y="466928"/>
            <a:ext cx="8596312" cy="753351"/>
          </a:xfrm>
        </p:spPr>
        <p:txBody>
          <a:bodyPr/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Tạo giao diện trang web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 txBox="1">
            <a:spLocks/>
          </p:cNvSpPr>
          <p:nvPr/>
        </p:nvSpPr>
        <p:spPr bwMode="auto">
          <a:xfrm>
            <a:off x="677862" y="1712067"/>
            <a:ext cx="9331899" cy="4542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1.4. Tính năng kiểm tra đăng nhập</a:t>
            </a:r>
          </a:p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2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Với tính năng này khi người dùng đăng xuất thì khi vào lại địa chỉ trang chủ sẽ đưa ra thông báo yêu cầu người dùng đăng nhập.</a:t>
            </a:r>
          </a:p>
          <a:p>
            <a:endParaRPr lang="en-US" sz="24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Font typeface="Wingdings 3" panose="05040102010807070707" pitchFamily="18" charset="2"/>
              <a:buNone/>
            </a:pPr>
            <a:endParaRPr 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1453"/>
          <a:stretch/>
        </p:blipFill>
        <p:spPr>
          <a:xfrm>
            <a:off x="2738843" y="2567633"/>
            <a:ext cx="4513262" cy="17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00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>
          <a:xfrm>
            <a:off x="677334" y="812799"/>
            <a:ext cx="5530426" cy="596593"/>
          </a:xfrm>
        </p:spPr>
        <p:txBody>
          <a:bodyPr/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Các tính năng khác trong trang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3384" b="48262"/>
          <a:stretch/>
        </p:blipFill>
        <p:spPr>
          <a:xfrm>
            <a:off x="7162798" y="812799"/>
            <a:ext cx="2834642" cy="4964788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>
          <a:xfrm>
            <a:off x="677334" y="2720033"/>
            <a:ext cx="4768426" cy="1603989"/>
          </a:xfrm>
        </p:spPr>
        <p:txBody>
          <a:bodyPr/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- Khi click vào biểu tượng bên góc trái màn hình sẽ sổ ra danh sách các tính năng khác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4547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>
          <a:xfrm>
            <a:off x="677334" y="1315719"/>
            <a:ext cx="3854528" cy="623150"/>
          </a:xfrm>
        </p:spPr>
        <p:txBody>
          <a:bodyPr/>
          <a:lstStyle/>
          <a:p>
            <a:r>
              <a:rPr 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2.1. Tính năng đổi mật khẩu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194" t="11177" r="36372" b="35400"/>
          <a:stretch/>
        </p:blipFill>
        <p:spPr>
          <a:xfrm>
            <a:off x="7162800" y="611295"/>
            <a:ext cx="3972560" cy="5321498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>
          <a:xfrm>
            <a:off x="677334" y="2472269"/>
            <a:ext cx="5652346" cy="2333411"/>
          </a:xfrm>
        </p:spPr>
        <p:txBody>
          <a:bodyPr>
            <a:normAutofit/>
          </a:bodyPr>
          <a:lstStyle/>
          <a:p>
            <a:pPr algn="just"/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 Trong tính năng đổi mật khẩu giá trị 	mật khẩu người dùng nhập vào sẽ được 	kiểm tra với dữ liệu trên </a:t>
            </a:r>
            <a:r>
              <a:rPr lang="en-US" sz="2400" smtClean="0">
                <a:solidFill>
                  <a:srgbClr val="92D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itle 7"/>
          <p:cNvSpPr txBox="1">
            <a:spLocks/>
          </p:cNvSpPr>
          <p:nvPr/>
        </p:nvSpPr>
        <p:spPr bwMode="auto">
          <a:xfrm>
            <a:off x="677334" y="426720"/>
            <a:ext cx="5012266" cy="67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Các tính năng khác trong trang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879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>
          <a:xfrm>
            <a:off x="677334" y="1315719"/>
            <a:ext cx="3854528" cy="623150"/>
          </a:xfrm>
        </p:spPr>
        <p:txBody>
          <a:bodyPr/>
          <a:lstStyle/>
          <a:p>
            <a:r>
              <a:rPr 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2.1. Tính năng đổi mật khẩu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Placeholder 9"/>
          <p:cNvSpPr>
            <a:spLocks noGrp="1"/>
          </p:cNvSpPr>
          <p:nvPr>
            <p:ph type="body" sz="half" idx="2"/>
          </p:nvPr>
        </p:nvSpPr>
        <p:spPr>
          <a:xfrm>
            <a:off x="677334" y="2472269"/>
            <a:ext cx="5652346" cy="1987971"/>
          </a:xfrm>
        </p:spPr>
        <p:txBody>
          <a:bodyPr>
            <a:normAutofit/>
          </a:bodyPr>
          <a:lstStyle/>
          <a:p>
            <a:pPr algn="just"/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 Khi giá trị người dùng nhập mật khẩu 	cũ sai hoặc nhập khẩu mới trùng với mật 	khẩu cũ sẽ hiện ra màn hình các thanh 	thông báo </a:t>
            </a:r>
            <a:r>
              <a:rPr lang="en-US" sz="240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màu đỏ 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tương ứng.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 bwMode="auto">
          <a:xfrm>
            <a:off x="677334" y="426720"/>
            <a:ext cx="5012266" cy="67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Các tính năng khác trong trang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138" t="11107" r="36258" b="34663"/>
          <a:stretch/>
        </p:blipFill>
        <p:spPr>
          <a:xfrm>
            <a:off x="6766560" y="651934"/>
            <a:ext cx="3972560" cy="536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994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7"/>
          <p:cNvSpPr>
            <a:spLocks noGrp="1"/>
          </p:cNvSpPr>
          <p:nvPr>
            <p:ph type="title"/>
          </p:nvPr>
        </p:nvSpPr>
        <p:spPr>
          <a:xfrm>
            <a:off x="677334" y="1315719"/>
            <a:ext cx="3854528" cy="623150"/>
          </a:xfrm>
        </p:spPr>
        <p:txBody>
          <a:bodyPr/>
          <a:lstStyle/>
          <a:p>
            <a:r>
              <a:rPr 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2.1. Tính năng đổi mật khẩu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>
          <a:xfrm>
            <a:off x="677334" y="2472269"/>
            <a:ext cx="5652346" cy="1987971"/>
          </a:xfrm>
        </p:spPr>
        <p:txBody>
          <a:bodyPr>
            <a:normAutofit/>
          </a:bodyPr>
          <a:lstStyle/>
          <a:p>
            <a:pPr algn="just"/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Lưu thay đổi mật khẩu.</a:t>
            </a:r>
          </a:p>
          <a:p>
            <a:pPr algn="just"/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Cancel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Hủy thay đổi mật khẩu.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itle 7"/>
          <p:cNvSpPr txBox="1">
            <a:spLocks/>
          </p:cNvSpPr>
          <p:nvPr/>
        </p:nvSpPr>
        <p:spPr bwMode="auto">
          <a:xfrm>
            <a:off x="677334" y="426720"/>
            <a:ext cx="5012266" cy="67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Các tính năng khác trong trang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Content Placeholder 1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138" t="11107" r="36258" b="34663"/>
          <a:stretch/>
        </p:blipFill>
        <p:spPr>
          <a:xfrm>
            <a:off x="6766560" y="651934"/>
            <a:ext cx="3972560" cy="536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96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>
          <a:xfrm>
            <a:off x="677334" y="1315719"/>
            <a:ext cx="5540586" cy="623150"/>
          </a:xfrm>
        </p:spPr>
        <p:txBody>
          <a:bodyPr>
            <a:normAutofit fontScale="90000"/>
          </a:bodyPr>
          <a:lstStyle/>
          <a:p>
            <a:r>
              <a:rPr lang="en-US" sz="27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2.2. Tính năng quản lí thông tin người dùng</a:t>
            </a:r>
            <a:endParaRPr lang="en-US" sz="27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9"/>
          <p:cNvSpPr>
            <a:spLocks noGrp="1"/>
          </p:cNvSpPr>
          <p:nvPr>
            <p:ph type="body" sz="half" idx="2"/>
          </p:nvPr>
        </p:nvSpPr>
        <p:spPr>
          <a:xfrm>
            <a:off x="677334" y="2472269"/>
            <a:ext cx="5398346" cy="2221651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 Lưu trữ những dữ liệu về thông tin 	người dùng.</a:t>
            </a:r>
          </a:p>
          <a:p>
            <a:pPr algn="just"/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information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Mở bảng điền dữ 	liệu muốn cập nhật.</a:t>
            </a:r>
          </a:p>
          <a:p>
            <a:pPr algn="just"/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Close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Đóng bảng thông tin người dung.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77334" y="426720"/>
            <a:ext cx="5012266" cy="67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Các tính năng khác trong trang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885" t="9717" r="35526" b="50263"/>
          <a:stretch/>
        </p:blipFill>
        <p:spPr>
          <a:xfrm>
            <a:off x="6329680" y="1473200"/>
            <a:ext cx="4787087" cy="376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234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>
          <a:xfrm>
            <a:off x="677334" y="1315719"/>
            <a:ext cx="5540586" cy="623150"/>
          </a:xfrm>
        </p:spPr>
        <p:txBody>
          <a:bodyPr>
            <a:normAutofit fontScale="90000"/>
          </a:bodyPr>
          <a:lstStyle/>
          <a:p>
            <a:r>
              <a:rPr lang="en-US" sz="27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2.2. Tính năng quản lí thông tin người dùng</a:t>
            </a:r>
            <a:endParaRPr lang="en-US" sz="27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9"/>
          <p:cNvSpPr>
            <a:spLocks noGrp="1"/>
          </p:cNvSpPr>
          <p:nvPr>
            <p:ph type="body" sz="half" idx="2"/>
          </p:nvPr>
        </p:nvSpPr>
        <p:spPr>
          <a:xfrm>
            <a:off x="677334" y="2472269"/>
            <a:ext cx="5540586" cy="1987971"/>
          </a:xfrm>
        </p:spPr>
        <p:txBody>
          <a:bodyPr>
            <a:normAutofit/>
          </a:bodyPr>
          <a:lstStyle/>
          <a:p>
            <a:pPr algn="just"/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 Cập nhật thông tin người dùng qua 	bảng điền cho người dùng tự cập 	nhật.</a:t>
            </a:r>
          </a:p>
          <a:p>
            <a:pPr algn="just"/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Lưu dữ liệu mới.</a:t>
            </a:r>
          </a:p>
          <a:p>
            <a:pPr algn="just"/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Cancel</a:t>
            </a: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Hủy dữ liệu mới nhập.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77334" y="426720"/>
            <a:ext cx="5012266" cy="67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Các tính năng khác trong trang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110" t="9717" r="35976" b="41458"/>
          <a:stretch/>
        </p:blipFill>
        <p:spPr>
          <a:xfrm>
            <a:off x="6664960" y="1315719"/>
            <a:ext cx="4182256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8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7"/>
          <p:cNvSpPr>
            <a:spLocks noGrp="1"/>
          </p:cNvSpPr>
          <p:nvPr>
            <p:ph type="title"/>
          </p:nvPr>
        </p:nvSpPr>
        <p:spPr>
          <a:xfrm>
            <a:off x="677334" y="1315719"/>
            <a:ext cx="5540586" cy="623150"/>
          </a:xfrm>
        </p:spPr>
        <p:txBody>
          <a:bodyPr>
            <a:normAutofit/>
          </a:bodyPr>
          <a:lstStyle/>
          <a:p>
            <a:r>
              <a:rPr 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2.3. Tính năng đăng xuất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>
          <a:xfrm>
            <a:off x="677334" y="2472269"/>
            <a:ext cx="5540586" cy="1987971"/>
          </a:xfrm>
        </p:spPr>
        <p:txBody>
          <a:bodyPr>
            <a:normAutofit/>
          </a:bodyPr>
          <a:lstStyle/>
          <a:p>
            <a:pPr algn="just"/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 Chuyển sang giao diện đăng nhập.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itle 7"/>
          <p:cNvSpPr txBox="1">
            <a:spLocks/>
          </p:cNvSpPr>
          <p:nvPr/>
        </p:nvSpPr>
        <p:spPr bwMode="auto">
          <a:xfrm>
            <a:off x="677334" y="426720"/>
            <a:ext cx="5012266" cy="67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accent1"/>
                </a:solidFill>
                <a:latin typeface="Trebuchet MS" panose="020B0603020202020204" pitchFamily="34" charset="0"/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Các tính năng khác trong trang chủ 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3834" b="60268"/>
          <a:stretch/>
        </p:blipFill>
        <p:spPr>
          <a:xfrm>
            <a:off x="7132319" y="1013153"/>
            <a:ext cx="3184197" cy="440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350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8"/>
          <p:cNvSpPr>
            <a:spLocks noGrp="1"/>
          </p:cNvSpPr>
          <p:nvPr>
            <p:ph type="title"/>
          </p:nvPr>
        </p:nvSpPr>
        <p:spPr>
          <a:xfrm>
            <a:off x="677863" y="609600"/>
            <a:ext cx="8596312" cy="898525"/>
          </a:xfrm>
        </p:spPr>
        <p:txBody>
          <a:bodyPr/>
          <a:lstStyle/>
          <a:p>
            <a:pPr algn="ctr"/>
            <a: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MỤC LỤC</a:t>
            </a:r>
            <a:endParaRPr lang="en-US" altLang="en-US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71" name="Content Placeholder 9"/>
          <p:cNvSpPr>
            <a:spLocks noGrp="1"/>
          </p:cNvSpPr>
          <p:nvPr>
            <p:ph idx="1"/>
          </p:nvPr>
        </p:nvSpPr>
        <p:spPr>
          <a:xfrm>
            <a:off x="1993900" y="1716088"/>
            <a:ext cx="7432675" cy="4532312"/>
          </a:xfrm>
        </p:spPr>
        <p:txBody>
          <a:bodyPr/>
          <a:lstStyle/>
          <a:p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II: TRANG CHỦ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Tạo giao diện trang web chủ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1.1. Thanh menu trình độ khóa học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1.2. Tính năng tra cứu từ điển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1.3. Liên hệ với admin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1.4. Tính </a:t>
            </a: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 </a:t>
            </a: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kiểm tra đăng nhập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Các tính </a:t>
            </a: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 khác </a:t>
            </a: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 trang chủ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2.1. Tính năng đổi mật khẩu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2.2. Tính năng thông tin người dùng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2.3. Tính năng đăng xuất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71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71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71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1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8"/>
          <p:cNvSpPr>
            <a:spLocks noGrp="1"/>
          </p:cNvSpPr>
          <p:nvPr>
            <p:ph type="title"/>
          </p:nvPr>
        </p:nvSpPr>
        <p:spPr>
          <a:xfrm>
            <a:off x="960438" y="2338388"/>
            <a:ext cx="8596312" cy="1320800"/>
          </a:xfrm>
        </p:spPr>
        <p:txBody>
          <a:bodyPr/>
          <a:lstStyle/>
          <a:p>
            <a:pPr algn="ctr"/>
            <a:r>
              <a:rPr lang="en-US" alt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III</a:t>
            </a:r>
            <a: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27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GIAO DIỆN GIỚI THIỆU TRANG</a:t>
            </a:r>
          </a:p>
        </p:txBody>
      </p:sp>
    </p:spTree>
    <p:extLst>
      <p:ext uri="{BB962C8B-B14F-4D97-AF65-F5344CB8AC3E}">
        <p14:creationId xmlns:p14="http://schemas.microsoft.com/office/powerpoint/2010/main" val="1751906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Cấp độ người mới bắt đầu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7863" y="2160590"/>
            <a:ext cx="4493578" cy="3880772"/>
          </a:xfrm>
          <a:prstGeom prst="rect">
            <a:avLst/>
          </a:prstGeom>
        </p:spPr>
      </p:pic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3227" t="1353" r="5822" b="21352"/>
          <a:stretch/>
        </p:blipFill>
        <p:spPr>
          <a:xfrm>
            <a:off x="5466081" y="2160590"/>
            <a:ext cx="4612639" cy="388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285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>
          <a:xfrm>
            <a:off x="697318" y="466928"/>
            <a:ext cx="8596312" cy="753351"/>
          </a:xfrm>
        </p:spPr>
        <p:txBody>
          <a:bodyPr/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Bài kiểm tra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046692" y="1512579"/>
            <a:ext cx="7246938" cy="407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006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>
            <a:spLocks noGrp="1"/>
          </p:cNvSpPr>
          <p:nvPr>
            <p:ph type="title"/>
          </p:nvPr>
        </p:nvSpPr>
        <p:spPr>
          <a:xfrm>
            <a:off x="697318" y="466928"/>
            <a:ext cx="8596312" cy="753351"/>
          </a:xfrm>
        </p:spPr>
        <p:txBody>
          <a:bodyPr/>
          <a:lstStyle/>
          <a:p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Bài kiểm tra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06245" y="1380500"/>
            <a:ext cx="7978457" cy="448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6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7303" y="2418080"/>
            <a:ext cx="8596312" cy="1320800"/>
          </a:xfrm>
        </p:spPr>
        <p:txBody>
          <a:bodyPr anchor="ctr"/>
          <a:lstStyle/>
          <a:p>
            <a:r>
              <a:rPr lang="en-US" sz="4400" smtClean="0">
                <a:latin typeface="Rockwell Extra Bold" panose="02060903040505020403" pitchFamily="18" charset="0"/>
              </a:rPr>
              <a:t>Thank for watching!!!</a:t>
            </a:r>
            <a:endParaRPr lang="en-US" sz="4400">
              <a:latin typeface="Rockwell Extra Bold" panose="020609030405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653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20427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8"/>
          <p:cNvSpPr>
            <a:spLocks noGrp="1"/>
          </p:cNvSpPr>
          <p:nvPr>
            <p:ph type="title"/>
          </p:nvPr>
        </p:nvSpPr>
        <p:spPr>
          <a:xfrm>
            <a:off x="677863" y="609600"/>
            <a:ext cx="8596312" cy="898525"/>
          </a:xfrm>
        </p:spPr>
        <p:txBody>
          <a:bodyPr/>
          <a:lstStyle/>
          <a:p>
            <a:pPr algn="ctr"/>
            <a: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Mục lục</a:t>
            </a:r>
          </a:p>
        </p:txBody>
      </p:sp>
      <p:sp>
        <p:nvSpPr>
          <p:cNvPr id="8195" name="Content Placeholder 9"/>
          <p:cNvSpPr>
            <a:spLocks noGrp="1"/>
          </p:cNvSpPr>
          <p:nvPr>
            <p:ph idx="1"/>
          </p:nvPr>
        </p:nvSpPr>
        <p:spPr>
          <a:xfrm>
            <a:off x="2190750" y="1508125"/>
            <a:ext cx="6455410" cy="4533900"/>
          </a:xfrm>
        </p:spPr>
        <p:txBody>
          <a:bodyPr/>
          <a:lstStyle/>
          <a:p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III: CÁC TÍNH NĂNG TRONG KHÓA HỌC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Cấp độ người mới bắt đầu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 kiểm </a:t>
            </a:r>
            <a:r>
              <a:rPr lang="en-US" alt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endParaRPr lang="en-US" altLang="en-US" sz="200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8"/>
          <p:cNvSpPr>
            <a:spLocks noGrp="1"/>
          </p:cNvSpPr>
          <p:nvPr>
            <p:ph type="title"/>
          </p:nvPr>
        </p:nvSpPr>
        <p:spPr>
          <a:xfrm>
            <a:off x="960438" y="2338388"/>
            <a:ext cx="8596312" cy="1320800"/>
          </a:xfrm>
        </p:spPr>
        <p:txBody>
          <a:bodyPr/>
          <a:lstStyle/>
          <a:p>
            <a:pPr algn="ctr"/>
            <a: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I</a:t>
            </a:r>
            <a:br>
              <a:rPr lang="en-US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27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GIAO DIỆN GIỚI THIỆU TRANG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3854450" cy="725488"/>
          </a:xfrm>
        </p:spPr>
        <p:txBody>
          <a:bodyPr/>
          <a:lstStyle/>
          <a:p>
            <a:r>
              <a:rPr lang="en-US" alt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Trang giới thiệu</a:t>
            </a:r>
          </a:p>
        </p:txBody>
      </p:sp>
      <p:pic>
        <p:nvPicPr>
          <p:cNvPr id="11267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32313" y="1096963"/>
            <a:ext cx="6519862" cy="3668712"/>
          </a:xfrm>
        </p:spPr>
      </p:pic>
      <p:sp>
        <p:nvSpPr>
          <p:cNvPr id="11268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93975"/>
            <a:ext cx="3854450" cy="2584450"/>
          </a:xfrm>
        </p:spPr>
        <p:txBody>
          <a:bodyPr/>
          <a:lstStyle/>
          <a:p>
            <a:pPr marL="285750" indent="-285750" algn="just">
              <a:buFontTx/>
              <a:buChar char="-"/>
            </a:pP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Trang giới thiệu đơn giản bao gồm </a:t>
            </a:r>
            <a:r>
              <a:rPr lang="en-US" alt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logo</a:t>
            </a: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và các phím chức năng </a:t>
            </a:r>
            <a:r>
              <a:rPr lang="en-US" alt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  <a:r>
              <a:rPr lang="en-US" alt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3854450" cy="725488"/>
          </a:xfrm>
        </p:spPr>
        <p:txBody>
          <a:bodyPr/>
          <a:lstStyle/>
          <a:p>
            <a:r>
              <a:rPr lang="en-US" altLang="en-US" sz="3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Trang giới thiệu</a:t>
            </a:r>
          </a:p>
        </p:txBody>
      </p:sp>
      <p:sp>
        <p:nvSpPr>
          <p:cNvPr id="12291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93975"/>
            <a:ext cx="3854450" cy="2584450"/>
          </a:xfrm>
        </p:spPr>
        <p:txBody>
          <a:bodyPr/>
          <a:lstStyle/>
          <a:p>
            <a:pPr marL="285750" indent="-285750" algn="just">
              <a:buFontTx/>
              <a:buChar char="-"/>
            </a:pP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Ngoài ra thêm 1 chức năng </a:t>
            </a:r>
            <a:r>
              <a:rPr lang="en-US" alt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 thử </a:t>
            </a: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 chưa đăng nhập (chức năng này chưa được setup)</a:t>
            </a:r>
          </a:p>
        </p:txBody>
      </p:sp>
      <p:pic>
        <p:nvPicPr>
          <p:cNvPr id="1229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967288" y="1508125"/>
            <a:ext cx="6526212" cy="36703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3854450" cy="725488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2. Giao diện đăng kí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93975"/>
            <a:ext cx="4622800" cy="2584450"/>
          </a:xfrm>
        </p:spPr>
        <p:txBody>
          <a:bodyPr rtlCol="0"/>
          <a:lstStyle/>
          <a:p>
            <a:pPr marL="342900" indent="-342900" algn="just" fontAlgn="auto">
              <a:spcAft>
                <a:spcPts val="0"/>
              </a:spcAft>
              <a:buFontTx/>
              <a:buChar char="-"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diện đăng kí bao gồm: 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+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Username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</a:p>
          <a:p>
            <a:pPr algn="just" fontAlgn="auto">
              <a:spcAft>
                <a:spcPts val="0"/>
              </a:spcAft>
              <a:buFont typeface="Wingdings 3" charset="2"/>
              <a:buNone/>
              <a:defRPr/>
            </a:pPr>
            <a:r>
              <a:rPr 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Confirm password</a:t>
            </a:r>
          </a:p>
        </p:txBody>
      </p:sp>
      <p:pic>
        <p:nvPicPr>
          <p:cNvPr id="13316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97" t="11119" r="36554" b="24196"/>
          <a:stretch>
            <a:fillRect/>
          </a:stretch>
        </p:blipFill>
        <p:spPr>
          <a:xfrm>
            <a:off x="6762750" y="612775"/>
            <a:ext cx="3932238" cy="5368925"/>
          </a:xfr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77863" y="1371600"/>
            <a:ext cx="3854450" cy="725488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2. Giao diện đăng kí</a:t>
            </a:r>
          </a:p>
        </p:txBody>
      </p:sp>
      <p:sp>
        <p:nvSpPr>
          <p:cNvPr id="14339" name="Text Placeholder 4"/>
          <p:cNvSpPr>
            <a:spLocks noGrp="1"/>
          </p:cNvSpPr>
          <p:nvPr>
            <p:ph type="body" sz="half" idx="2"/>
          </p:nvPr>
        </p:nvSpPr>
        <p:spPr>
          <a:xfrm>
            <a:off x="677863" y="2511425"/>
            <a:ext cx="5699125" cy="2651125"/>
          </a:xfrm>
        </p:spPr>
        <p:txBody>
          <a:bodyPr/>
          <a:lstStyle/>
          <a:p>
            <a:pPr algn="just"/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2.1. Kiểm tra thông tin người dùng nhập vào</a:t>
            </a:r>
          </a:p>
          <a:p>
            <a:pPr algn="just"/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 Kiểm tra các giá trị trong ô </a:t>
            </a:r>
            <a:r>
              <a:rPr lang="en-US" altLang="en-US" sz="24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thỏa 	mãn điều kiện hay không.</a:t>
            </a:r>
          </a:p>
          <a:p>
            <a:pPr algn="just"/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 Nếu </a:t>
            </a:r>
            <a:r>
              <a:rPr lang="en-US" altLang="en-US" sz="2400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không thỏa mãn </a:t>
            </a: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 hiện các thanh 	thông báo </a:t>
            </a:r>
            <a:r>
              <a:rPr lang="en-US" altLang="en-US" sz="240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màu đỏ </a:t>
            </a:r>
            <a:r>
              <a:rPr lang="en-US" alt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 người dùng biết.</a:t>
            </a:r>
          </a:p>
        </p:txBody>
      </p:sp>
      <p:pic>
        <p:nvPicPr>
          <p:cNvPr id="14340" name="Content Placeholder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46" t="10764" r="36586" b="18262"/>
          <a:stretch>
            <a:fillRect/>
          </a:stretch>
        </p:blipFill>
        <p:spPr>
          <a:xfrm>
            <a:off x="7478713" y="728663"/>
            <a:ext cx="3582987" cy="532447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9" grpId="0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 [Compatibility Mode]" id="{48F93D60-E50B-4DE5-9018-CF9A6530AEFE}" vid="{A21FB1AA-B818-4093-84F7-E8C1BE9B66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167</TotalTime>
  <Words>646</Words>
  <Application>Microsoft Office PowerPoint</Application>
  <PresentationFormat>Widescreen</PresentationFormat>
  <Paragraphs>128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Rockwell Extra Bold</vt:lpstr>
      <vt:lpstr>Times New Roman</vt:lpstr>
      <vt:lpstr>Trebuchet MS</vt:lpstr>
      <vt:lpstr>Wingdings</vt:lpstr>
      <vt:lpstr>Wingdings 3</vt:lpstr>
      <vt:lpstr>Facet</vt:lpstr>
      <vt:lpstr>Project Thiết kế trang web sử dụng HTML,CSS,DOM</vt:lpstr>
      <vt:lpstr>MỤC LỤC</vt:lpstr>
      <vt:lpstr>MỤC LỤC</vt:lpstr>
      <vt:lpstr>Mục lục</vt:lpstr>
      <vt:lpstr>CHƯƠNG I THIẾT KẾ GIAO DIỆN GIỚI THIỆU TRANG</vt:lpstr>
      <vt:lpstr>1. Trang giới thiệu</vt:lpstr>
      <vt:lpstr>1. Trang giới thiệu</vt:lpstr>
      <vt:lpstr>2. Giao diện đăng kí</vt:lpstr>
      <vt:lpstr>2. Giao diện đăng kí</vt:lpstr>
      <vt:lpstr>2. Giao diện đăng kí</vt:lpstr>
      <vt:lpstr>2. Giao diện đăng kí</vt:lpstr>
      <vt:lpstr>2. Giao diện đăng kí</vt:lpstr>
      <vt:lpstr>3. Giao diện đăng nhập</vt:lpstr>
      <vt:lpstr>3. Giao diện đăng nhập</vt:lpstr>
      <vt:lpstr>3. Giao diện đăng nhập</vt:lpstr>
      <vt:lpstr>3. Giao diện đăng nhập</vt:lpstr>
      <vt:lpstr>CHƯƠNG II THIẾT KẾ GIAO DIỆN GIỚI THIỆU TRANG</vt:lpstr>
      <vt:lpstr>1. Tạo giao diện trang web chủ </vt:lpstr>
      <vt:lpstr>1. Tạo giao diện trang web chủ </vt:lpstr>
      <vt:lpstr>1. Tạo giao diện trang web chủ </vt:lpstr>
      <vt:lpstr>1.3. Liên hệ vs admin</vt:lpstr>
      <vt:lpstr>1. Tạo giao diện trang web chủ </vt:lpstr>
      <vt:lpstr>2. Các tính năng khác trong trang chủ </vt:lpstr>
      <vt:lpstr>2.1. Tính năng đổi mật khẩu</vt:lpstr>
      <vt:lpstr>2.1. Tính năng đổi mật khẩu</vt:lpstr>
      <vt:lpstr>2.1. Tính năng đổi mật khẩu</vt:lpstr>
      <vt:lpstr>2.2. Tính năng quản lí thông tin người dùng</vt:lpstr>
      <vt:lpstr>2.2. Tính năng quản lí thông tin người dùng</vt:lpstr>
      <vt:lpstr>2.3. Tính năng đăng xuất</vt:lpstr>
      <vt:lpstr>CHƯƠNG III THIẾT KẾ GIAO DIỆN GIỚI THIỆU TRANG</vt:lpstr>
      <vt:lpstr>1. Cấp độ người mới bắt đầu</vt:lpstr>
      <vt:lpstr>2. Bài kiểm tra</vt:lpstr>
      <vt:lpstr>2. Bài kiểm tra</vt:lpstr>
      <vt:lpstr>Thank for watching!!!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Thiết kế trang web sử dụng HTML,CSS,DOM</dc:title>
  <dc:creator>Phùng Đức Anh</dc:creator>
  <cp:lastModifiedBy>Phùng Đức Anh</cp:lastModifiedBy>
  <cp:revision>19</cp:revision>
  <dcterms:created xsi:type="dcterms:W3CDTF">2022-10-20T13:16:48Z</dcterms:created>
  <dcterms:modified xsi:type="dcterms:W3CDTF">2022-10-20T16:06:30Z</dcterms:modified>
</cp:coreProperties>
</file>

<file path=docProps/thumbnail.jpeg>
</file>